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4" r:id="rId1"/>
  </p:sldMasterIdLst>
  <p:sldIdLst>
    <p:sldId id="256" r:id="rId2"/>
    <p:sldId id="263" r:id="rId3"/>
    <p:sldId id="257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4" r:id="rId17"/>
    <p:sldId id="275" r:id="rId18"/>
    <p:sldId id="273" r:id="rId19"/>
    <p:sldId id="258" r:id="rId20"/>
    <p:sldId id="25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0" d="100"/>
          <a:sy n="40" d="100"/>
        </p:scale>
        <p:origin x="24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5AF8C1-FB41-4CF6-9CB4-60ED06587BE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8BA5BF2-B7C8-4940-9E17-7DF5FE7F5E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This software developed can be run on any OS platform.</a:t>
          </a:r>
          <a:endParaRPr lang="en-US"/>
        </a:p>
      </dgm:t>
    </dgm:pt>
    <dgm:pt modelId="{1AB73E65-185D-4213-BD53-FCC54A417BA6}" type="parTrans" cxnId="{6F4E0B8E-D942-43C0-86AA-24407163F4DF}">
      <dgm:prSet/>
      <dgm:spPr/>
      <dgm:t>
        <a:bodyPr/>
        <a:lstStyle/>
        <a:p>
          <a:endParaRPr lang="en-US"/>
        </a:p>
      </dgm:t>
    </dgm:pt>
    <dgm:pt modelId="{37562811-F6F5-4E41-836D-0FFF037B5BEF}" type="sibTrans" cxnId="{6F4E0B8E-D942-43C0-86AA-24407163F4DF}">
      <dgm:prSet/>
      <dgm:spPr/>
      <dgm:t>
        <a:bodyPr/>
        <a:lstStyle/>
        <a:p>
          <a:endParaRPr lang="en-US"/>
        </a:p>
      </dgm:t>
    </dgm:pt>
    <dgm:pt modelId="{F8956BD6-23D3-42C7-A051-B3A624F06E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We are developing the user interface using HTML, CSS and PHP while the backend which is the database is being developed using MySQL for storing and processing the data.</a:t>
          </a:r>
          <a:endParaRPr lang="en-US" dirty="0"/>
        </a:p>
      </dgm:t>
    </dgm:pt>
    <dgm:pt modelId="{D2645BCB-2202-43B4-A60F-8CEE347ABBCA}" type="parTrans" cxnId="{BE0A5D77-A811-49E6-8BFD-0C4E1B348A5C}">
      <dgm:prSet/>
      <dgm:spPr/>
      <dgm:t>
        <a:bodyPr/>
        <a:lstStyle/>
        <a:p>
          <a:endParaRPr lang="en-US"/>
        </a:p>
      </dgm:t>
    </dgm:pt>
    <dgm:pt modelId="{6BB90553-1B6E-4F1F-9025-D791E7ECE252}" type="sibTrans" cxnId="{BE0A5D77-A811-49E6-8BFD-0C4E1B348A5C}">
      <dgm:prSet/>
      <dgm:spPr/>
      <dgm:t>
        <a:bodyPr/>
        <a:lstStyle/>
        <a:p>
          <a:endParaRPr lang="en-US"/>
        </a:p>
      </dgm:t>
    </dgm:pt>
    <dgm:pt modelId="{CCD45B90-E7E6-46ED-9CE0-2DDF840ED08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XAMPP</a:t>
          </a:r>
          <a:endParaRPr lang="en-US"/>
        </a:p>
      </dgm:t>
    </dgm:pt>
    <dgm:pt modelId="{755B7CCB-4934-429C-8D03-4098482F5873}" type="parTrans" cxnId="{BF0A41FE-84CA-40D2-8A29-AC8079814D69}">
      <dgm:prSet/>
      <dgm:spPr/>
      <dgm:t>
        <a:bodyPr/>
        <a:lstStyle/>
        <a:p>
          <a:endParaRPr lang="en-US"/>
        </a:p>
      </dgm:t>
    </dgm:pt>
    <dgm:pt modelId="{0D427F03-B7E7-4EB3-B74C-726B133D52D7}" type="sibTrans" cxnId="{BF0A41FE-84CA-40D2-8A29-AC8079814D69}">
      <dgm:prSet/>
      <dgm:spPr/>
      <dgm:t>
        <a:bodyPr/>
        <a:lstStyle/>
        <a:p>
          <a:endParaRPr lang="en-US"/>
        </a:p>
      </dgm:t>
    </dgm:pt>
    <dgm:pt modelId="{FCEA9597-E619-4C2D-9A02-2FA7BEE159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MYSQL</a:t>
          </a:r>
          <a:endParaRPr lang="en-US"/>
        </a:p>
      </dgm:t>
    </dgm:pt>
    <dgm:pt modelId="{8664059A-EE43-455B-A2D4-A15252327557}" type="parTrans" cxnId="{57AC8585-C414-4DAB-9B87-061D1B6E9752}">
      <dgm:prSet/>
      <dgm:spPr/>
      <dgm:t>
        <a:bodyPr/>
        <a:lstStyle/>
        <a:p>
          <a:endParaRPr lang="en-US"/>
        </a:p>
      </dgm:t>
    </dgm:pt>
    <dgm:pt modelId="{1EC879A4-BF85-452C-997A-E29E81DB29F3}" type="sibTrans" cxnId="{57AC8585-C414-4DAB-9B87-061D1B6E9752}">
      <dgm:prSet/>
      <dgm:spPr/>
      <dgm:t>
        <a:bodyPr/>
        <a:lstStyle/>
        <a:p>
          <a:endParaRPr lang="en-US"/>
        </a:p>
      </dgm:t>
    </dgm:pt>
    <dgm:pt modelId="{E3B59042-DAEC-41F7-BD9D-9F6B0BC99E33}" type="pres">
      <dgm:prSet presAssocID="{485AF8C1-FB41-4CF6-9CB4-60ED06587BE0}" presName="root" presStyleCnt="0">
        <dgm:presLayoutVars>
          <dgm:dir/>
          <dgm:resizeHandles val="exact"/>
        </dgm:presLayoutVars>
      </dgm:prSet>
      <dgm:spPr/>
    </dgm:pt>
    <dgm:pt modelId="{C0FFCED3-E91E-4884-9C15-6BFCABF6F09A}" type="pres">
      <dgm:prSet presAssocID="{D8BA5BF2-B7C8-4940-9E17-7DF5FE7F5E75}" presName="compNode" presStyleCnt="0"/>
      <dgm:spPr/>
    </dgm:pt>
    <dgm:pt modelId="{8773AB53-7108-4DE2-A23D-512ABCFF67C5}" type="pres">
      <dgm:prSet presAssocID="{D8BA5BF2-B7C8-4940-9E17-7DF5FE7F5E7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A45E8AAC-C6EC-45CB-AB6F-628183017EEC}" type="pres">
      <dgm:prSet presAssocID="{D8BA5BF2-B7C8-4940-9E17-7DF5FE7F5E75}" presName="spaceRect" presStyleCnt="0"/>
      <dgm:spPr/>
    </dgm:pt>
    <dgm:pt modelId="{7CD4FD05-7E37-4405-9FD6-90CCCC7E3F2D}" type="pres">
      <dgm:prSet presAssocID="{D8BA5BF2-B7C8-4940-9E17-7DF5FE7F5E75}" presName="textRect" presStyleLbl="revTx" presStyleIdx="0" presStyleCnt="4">
        <dgm:presLayoutVars>
          <dgm:chMax val="1"/>
          <dgm:chPref val="1"/>
        </dgm:presLayoutVars>
      </dgm:prSet>
      <dgm:spPr/>
    </dgm:pt>
    <dgm:pt modelId="{12BC531B-5254-4CC9-8AB0-29ACD582FFBF}" type="pres">
      <dgm:prSet presAssocID="{37562811-F6F5-4E41-836D-0FFF037B5BEF}" presName="sibTrans" presStyleCnt="0"/>
      <dgm:spPr/>
    </dgm:pt>
    <dgm:pt modelId="{6B3FCE70-BF87-4A7F-B748-5266CF5FBFD1}" type="pres">
      <dgm:prSet presAssocID="{F8956BD6-23D3-42C7-A051-B3A624F06E3A}" presName="compNode" presStyleCnt="0"/>
      <dgm:spPr/>
    </dgm:pt>
    <dgm:pt modelId="{96C245C0-0061-492D-9C7D-B994E495CA0C}" type="pres">
      <dgm:prSet presAssocID="{F8956BD6-23D3-42C7-A051-B3A624F06E3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3ABF58C-5708-48B2-ADB1-62E1BBD031E9}" type="pres">
      <dgm:prSet presAssocID="{F8956BD6-23D3-42C7-A051-B3A624F06E3A}" presName="spaceRect" presStyleCnt="0"/>
      <dgm:spPr/>
    </dgm:pt>
    <dgm:pt modelId="{6F67B9B8-AB3A-4AF2-9DE8-879B2BE6D627}" type="pres">
      <dgm:prSet presAssocID="{F8956BD6-23D3-42C7-A051-B3A624F06E3A}" presName="textRect" presStyleLbl="revTx" presStyleIdx="1" presStyleCnt="4">
        <dgm:presLayoutVars>
          <dgm:chMax val="1"/>
          <dgm:chPref val="1"/>
        </dgm:presLayoutVars>
      </dgm:prSet>
      <dgm:spPr/>
    </dgm:pt>
    <dgm:pt modelId="{08F31A3E-F60D-4540-AA56-0265E7CC5B31}" type="pres">
      <dgm:prSet presAssocID="{6BB90553-1B6E-4F1F-9025-D791E7ECE252}" presName="sibTrans" presStyleCnt="0"/>
      <dgm:spPr/>
    </dgm:pt>
    <dgm:pt modelId="{5C91AC77-53A6-47F9-BC56-BC5042D3E850}" type="pres">
      <dgm:prSet presAssocID="{CCD45B90-E7E6-46ED-9CE0-2DDF840ED087}" presName="compNode" presStyleCnt="0"/>
      <dgm:spPr/>
    </dgm:pt>
    <dgm:pt modelId="{5FE6B708-574D-467D-B92C-320BAB7CE942}" type="pres">
      <dgm:prSet presAssocID="{CCD45B90-E7E6-46ED-9CE0-2DDF840ED08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2EB362FA-B7C3-40D7-8805-EF26ADED1B7B}" type="pres">
      <dgm:prSet presAssocID="{CCD45B90-E7E6-46ED-9CE0-2DDF840ED087}" presName="spaceRect" presStyleCnt="0"/>
      <dgm:spPr/>
    </dgm:pt>
    <dgm:pt modelId="{0B570380-92EF-4F7F-81EC-10739D68224C}" type="pres">
      <dgm:prSet presAssocID="{CCD45B90-E7E6-46ED-9CE0-2DDF840ED087}" presName="textRect" presStyleLbl="revTx" presStyleIdx="2" presStyleCnt="4">
        <dgm:presLayoutVars>
          <dgm:chMax val="1"/>
          <dgm:chPref val="1"/>
        </dgm:presLayoutVars>
      </dgm:prSet>
      <dgm:spPr/>
    </dgm:pt>
    <dgm:pt modelId="{C643CCD9-C4F8-4149-9697-E845E86C691E}" type="pres">
      <dgm:prSet presAssocID="{0D427F03-B7E7-4EB3-B74C-726B133D52D7}" presName="sibTrans" presStyleCnt="0"/>
      <dgm:spPr/>
    </dgm:pt>
    <dgm:pt modelId="{5CBD2D0E-6A28-4335-81C3-AAEC215ACFA3}" type="pres">
      <dgm:prSet presAssocID="{FCEA9597-E619-4C2D-9A02-2FA7BEE15914}" presName="compNode" presStyleCnt="0"/>
      <dgm:spPr/>
    </dgm:pt>
    <dgm:pt modelId="{1220AA9E-3224-4348-AFA6-73F56AA1238D}" type="pres">
      <dgm:prSet presAssocID="{FCEA9597-E619-4C2D-9A02-2FA7BEE1591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5BED9195-276B-41EE-AFD9-D6CD5A4FA4DE}" type="pres">
      <dgm:prSet presAssocID="{FCEA9597-E619-4C2D-9A02-2FA7BEE15914}" presName="spaceRect" presStyleCnt="0"/>
      <dgm:spPr/>
    </dgm:pt>
    <dgm:pt modelId="{219A0F3D-8435-4B59-BD7E-5FE33A569B04}" type="pres">
      <dgm:prSet presAssocID="{FCEA9597-E619-4C2D-9A02-2FA7BEE1591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964D469-56BB-4192-AFC5-663B7463F024}" type="presOf" srcId="{FCEA9597-E619-4C2D-9A02-2FA7BEE15914}" destId="{219A0F3D-8435-4B59-BD7E-5FE33A569B04}" srcOrd="0" destOrd="0" presId="urn:microsoft.com/office/officeart/2018/2/layout/IconLabelList"/>
    <dgm:cxn modelId="{6A455E72-4800-48DE-A41F-C68EFB488A91}" type="presOf" srcId="{F8956BD6-23D3-42C7-A051-B3A624F06E3A}" destId="{6F67B9B8-AB3A-4AF2-9DE8-879B2BE6D627}" srcOrd="0" destOrd="0" presId="urn:microsoft.com/office/officeart/2018/2/layout/IconLabelList"/>
    <dgm:cxn modelId="{BE0A5D77-A811-49E6-8BFD-0C4E1B348A5C}" srcId="{485AF8C1-FB41-4CF6-9CB4-60ED06587BE0}" destId="{F8956BD6-23D3-42C7-A051-B3A624F06E3A}" srcOrd="1" destOrd="0" parTransId="{D2645BCB-2202-43B4-A60F-8CEE347ABBCA}" sibTransId="{6BB90553-1B6E-4F1F-9025-D791E7ECE252}"/>
    <dgm:cxn modelId="{57AC8585-C414-4DAB-9B87-061D1B6E9752}" srcId="{485AF8C1-FB41-4CF6-9CB4-60ED06587BE0}" destId="{FCEA9597-E619-4C2D-9A02-2FA7BEE15914}" srcOrd="3" destOrd="0" parTransId="{8664059A-EE43-455B-A2D4-A15252327557}" sibTransId="{1EC879A4-BF85-452C-997A-E29E81DB29F3}"/>
    <dgm:cxn modelId="{6F4E0B8E-D942-43C0-86AA-24407163F4DF}" srcId="{485AF8C1-FB41-4CF6-9CB4-60ED06587BE0}" destId="{D8BA5BF2-B7C8-4940-9E17-7DF5FE7F5E75}" srcOrd="0" destOrd="0" parTransId="{1AB73E65-185D-4213-BD53-FCC54A417BA6}" sibTransId="{37562811-F6F5-4E41-836D-0FFF037B5BEF}"/>
    <dgm:cxn modelId="{001429B2-2B7A-4B78-9B99-E0C69EF218F3}" type="presOf" srcId="{D8BA5BF2-B7C8-4940-9E17-7DF5FE7F5E75}" destId="{7CD4FD05-7E37-4405-9FD6-90CCCC7E3F2D}" srcOrd="0" destOrd="0" presId="urn:microsoft.com/office/officeart/2018/2/layout/IconLabelList"/>
    <dgm:cxn modelId="{EEC5FDBC-BE9A-42DF-B780-73E8A1CEFCC1}" type="presOf" srcId="{CCD45B90-E7E6-46ED-9CE0-2DDF840ED087}" destId="{0B570380-92EF-4F7F-81EC-10739D68224C}" srcOrd="0" destOrd="0" presId="urn:microsoft.com/office/officeart/2018/2/layout/IconLabelList"/>
    <dgm:cxn modelId="{7FAD88DF-E841-4D98-AFAD-84F851B90218}" type="presOf" srcId="{485AF8C1-FB41-4CF6-9CB4-60ED06587BE0}" destId="{E3B59042-DAEC-41F7-BD9D-9F6B0BC99E33}" srcOrd="0" destOrd="0" presId="urn:microsoft.com/office/officeart/2018/2/layout/IconLabelList"/>
    <dgm:cxn modelId="{BF0A41FE-84CA-40D2-8A29-AC8079814D69}" srcId="{485AF8C1-FB41-4CF6-9CB4-60ED06587BE0}" destId="{CCD45B90-E7E6-46ED-9CE0-2DDF840ED087}" srcOrd="2" destOrd="0" parTransId="{755B7CCB-4934-429C-8D03-4098482F5873}" sibTransId="{0D427F03-B7E7-4EB3-B74C-726B133D52D7}"/>
    <dgm:cxn modelId="{4CE3BB04-EB88-476E-AF4B-F3499B05032C}" type="presParOf" srcId="{E3B59042-DAEC-41F7-BD9D-9F6B0BC99E33}" destId="{C0FFCED3-E91E-4884-9C15-6BFCABF6F09A}" srcOrd="0" destOrd="0" presId="urn:microsoft.com/office/officeart/2018/2/layout/IconLabelList"/>
    <dgm:cxn modelId="{A026AAF3-5436-4B51-B3F0-9EE9720FA719}" type="presParOf" srcId="{C0FFCED3-E91E-4884-9C15-6BFCABF6F09A}" destId="{8773AB53-7108-4DE2-A23D-512ABCFF67C5}" srcOrd="0" destOrd="0" presId="urn:microsoft.com/office/officeart/2018/2/layout/IconLabelList"/>
    <dgm:cxn modelId="{556FE232-0AAB-4436-8A71-4098CE96B51B}" type="presParOf" srcId="{C0FFCED3-E91E-4884-9C15-6BFCABF6F09A}" destId="{A45E8AAC-C6EC-45CB-AB6F-628183017EEC}" srcOrd="1" destOrd="0" presId="urn:microsoft.com/office/officeart/2018/2/layout/IconLabelList"/>
    <dgm:cxn modelId="{A3BABB44-6F6B-4033-B533-D58EEA9D5A82}" type="presParOf" srcId="{C0FFCED3-E91E-4884-9C15-6BFCABF6F09A}" destId="{7CD4FD05-7E37-4405-9FD6-90CCCC7E3F2D}" srcOrd="2" destOrd="0" presId="urn:microsoft.com/office/officeart/2018/2/layout/IconLabelList"/>
    <dgm:cxn modelId="{B5338D57-46A5-4655-B0DD-FBAFD4676B0C}" type="presParOf" srcId="{E3B59042-DAEC-41F7-BD9D-9F6B0BC99E33}" destId="{12BC531B-5254-4CC9-8AB0-29ACD582FFBF}" srcOrd="1" destOrd="0" presId="urn:microsoft.com/office/officeart/2018/2/layout/IconLabelList"/>
    <dgm:cxn modelId="{A81BF577-6447-48C4-B912-EEDB59D216D2}" type="presParOf" srcId="{E3B59042-DAEC-41F7-BD9D-9F6B0BC99E33}" destId="{6B3FCE70-BF87-4A7F-B748-5266CF5FBFD1}" srcOrd="2" destOrd="0" presId="urn:microsoft.com/office/officeart/2018/2/layout/IconLabelList"/>
    <dgm:cxn modelId="{B51F3239-110F-4744-A70B-A4D933B97793}" type="presParOf" srcId="{6B3FCE70-BF87-4A7F-B748-5266CF5FBFD1}" destId="{96C245C0-0061-492D-9C7D-B994E495CA0C}" srcOrd="0" destOrd="0" presId="urn:microsoft.com/office/officeart/2018/2/layout/IconLabelList"/>
    <dgm:cxn modelId="{0AC11534-249A-4E20-9B7D-6BA4A6A1776E}" type="presParOf" srcId="{6B3FCE70-BF87-4A7F-B748-5266CF5FBFD1}" destId="{E3ABF58C-5708-48B2-ADB1-62E1BBD031E9}" srcOrd="1" destOrd="0" presId="urn:microsoft.com/office/officeart/2018/2/layout/IconLabelList"/>
    <dgm:cxn modelId="{7786C8BB-03E9-494D-B41A-49E47A6D302E}" type="presParOf" srcId="{6B3FCE70-BF87-4A7F-B748-5266CF5FBFD1}" destId="{6F67B9B8-AB3A-4AF2-9DE8-879B2BE6D627}" srcOrd="2" destOrd="0" presId="urn:microsoft.com/office/officeart/2018/2/layout/IconLabelList"/>
    <dgm:cxn modelId="{9350608B-483D-4C9D-9FD6-29A0FF459D11}" type="presParOf" srcId="{E3B59042-DAEC-41F7-BD9D-9F6B0BC99E33}" destId="{08F31A3E-F60D-4540-AA56-0265E7CC5B31}" srcOrd="3" destOrd="0" presId="urn:microsoft.com/office/officeart/2018/2/layout/IconLabelList"/>
    <dgm:cxn modelId="{B5F07B7A-3A56-4459-93CE-6B0A767A93C3}" type="presParOf" srcId="{E3B59042-DAEC-41F7-BD9D-9F6B0BC99E33}" destId="{5C91AC77-53A6-47F9-BC56-BC5042D3E850}" srcOrd="4" destOrd="0" presId="urn:microsoft.com/office/officeart/2018/2/layout/IconLabelList"/>
    <dgm:cxn modelId="{356C1484-ABCA-429A-90E1-2151AA530769}" type="presParOf" srcId="{5C91AC77-53A6-47F9-BC56-BC5042D3E850}" destId="{5FE6B708-574D-467D-B92C-320BAB7CE942}" srcOrd="0" destOrd="0" presId="urn:microsoft.com/office/officeart/2018/2/layout/IconLabelList"/>
    <dgm:cxn modelId="{3324F6F3-FF96-4389-BA13-C3E4BA06A442}" type="presParOf" srcId="{5C91AC77-53A6-47F9-BC56-BC5042D3E850}" destId="{2EB362FA-B7C3-40D7-8805-EF26ADED1B7B}" srcOrd="1" destOrd="0" presId="urn:microsoft.com/office/officeart/2018/2/layout/IconLabelList"/>
    <dgm:cxn modelId="{F1149C61-10C1-4A8C-8F5F-14A20DC5C43F}" type="presParOf" srcId="{5C91AC77-53A6-47F9-BC56-BC5042D3E850}" destId="{0B570380-92EF-4F7F-81EC-10739D68224C}" srcOrd="2" destOrd="0" presId="urn:microsoft.com/office/officeart/2018/2/layout/IconLabelList"/>
    <dgm:cxn modelId="{D442E78B-545A-411F-B8EF-DD9DEEE41379}" type="presParOf" srcId="{E3B59042-DAEC-41F7-BD9D-9F6B0BC99E33}" destId="{C643CCD9-C4F8-4149-9697-E845E86C691E}" srcOrd="5" destOrd="0" presId="urn:microsoft.com/office/officeart/2018/2/layout/IconLabelList"/>
    <dgm:cxn modelId="{75234A75-2A86-4478-B4A6-90EA8E350D2A}" type="presParOf" srcId="{E3B59042-DAEC-41F7-BD9D-9F6B0BC99E33}" destId="{5CBD2D0E-6A28-4335-81C3-AAEC215ACFA3}" srcOrd="6" destOrd="0" presId="urn:microsoft.com/office/officeart/2018/2/layout/IconLabelList"/>
    <dgm:cxn modelId="{A22AB8F1-67EA-4216-980B-9AF5F9493A13}" type="presParOf" srcId="{5CBD2D0E-6A28-4335-81C3-AAEC215ACFA3}" destId="{1220AA9E-3224-4348-AFA6-73F56AA1238D}" srcOrd="0" destOrd="0" presId="urn:microsoft.com/office/officeart/2018/2/layout/IconLabelList"/>
    <dgm:cxn modelId="{83BF7BA6-0BDD-40B3-B091-36E953954492}" type="presParOf" srcId="{5CBD2D0E-6A28-4335-81C3-AAEC215ACFA3}" destId="{5BED9195-276B-41EE-AFD9-D6CD5A4FA4DE}" srcOrd="1" destOrd="0" presId="urn:microsoft.com/office/officeart/2018/2/layout/IconLabelList"/>
    <dgm:cxn modelId="{E57DFFB5-E309-4D86-A13B-C8ABCF72C0ED}" type="presParOf" srcId="{5CBD2D0E-6A28-4335-81C3-AAEC215ACFA3}" destId="{219A0F3D-8435-4B59-BD7E-5FE33A569B0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73AB53-7108-4DE2-A23D-512ABCFF67C5}">
      <dsp:nvSpPr>
        <dsp:cNvPr id="0" name=""/>
        <dsp:cNvSpPr/>
      </dsp:nvSpPr>
      <dsp:spPr>
        <a:xfrm>
          <a:off x="749161" y="455193"/>
          <a:ext cx="920044" cy="9200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D4FD05-7E37-4405-9FD6-90CCCC7E3F2D}">
      <dsp:nvSpPr>
        <dsp:cNvPr id="0" name=""/>
        <dsp:cNvSpPr/>
      </dsp:nvSpPr>
      <dsp:spPr>
        <a:xfrm>
          <a:off x="186912" y="1752489"/>
          <a:ext cx="2044543" cy="121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This software developed can be run on any OS platform.</a:t>
          </a:r>
          <a:endParaRPr lang="en-US" sz="1100" kern="1200"/>
        </a:p>
      </dsp:txBody>
      <dsp:txXfrm>
        <a:off x="186912" y="1752489"/>
        <a:ext cx="2044543" cy="1215000"/>
      </dsp:txXfrm>
    </dsp:sp>
    <dsp:sp modelId="{96C245C0-0061-492D-9C7D-B994E495CA0C}">
      <dsp:nvSpPr>
        <dsp:cNvPr id="0" name=""/>
        <dsp:cNvSpPr/>
      </dsp:nvSpPr>
      <dsp:spPr>
        <a:xfrm>
          <a:off x="3151500" y="455193"/>
          <a:ext cx="920044" cy="9200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67B9B8-AB3A-4AF2-9DE8-879B2BE6D627}">
      <dsp:nvSpPr>
        <dsp:cNvPr id="0" name=""/>
        <dsp:cNvSpPr/>
      </dsp:nvSpPr>
      <dsp:spPr>
        <a:xfrm>
          <a:off x="2589250" y="1752489"/>
          <a:ext cx="2044543" cy="121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We are developing the user interface using HTML, CSS and PHP while the backend which is the database is being developed using MySQL for storing and processing the data.</a:t>
          </a:r>
          <a:endParaRPr lang="en-US" sz="1100" kern="1200" dirty="0"/>
        </a:p>
      </dsp:txBody>
      <dsp:txXfrm>
        <a:off x="2589250" y="1752489"/>
        <a:ext cx="2044543" cy="1215000"/>
      </dsp:txXfrm>
    </dsp:sp>
    <dsp:sp modelId="{5FE6B708-574D-467D-B92C-320BAB7CE942}">
      <dsp:nvSpPr>
        <dsp:cNvPr id="0" name=""/>
        <dsp:cNvSpPr/>
      </dsp:nvSpPr>
      <dsp:spPr>
        <a:xfrm>
          <a:off x="5553838" y="455193"/>
          <a:ext cx="920044" cy="9200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570380-92EF-4F7F-81EC-10739D68224C}">
      <dsp:nvSpPr>
        <dsp:cNvPr id="0" name=""/>
        <dsp:cNvSpPr/>
      </dsp:nvSpPr>
      <dsp:spPr>
        <a:xfrm>
          <a:off x="4991589" y="1752489"/>
          <a:ext cx="2044543" cy="121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XAMPP</a:t>
          </a:r>
          <a:endParaRPr lang="en-US" sz="1100" kern="1200"/>
        </a:p>
      </dsp:txBody>
      <dsp:txXfrm>
        <a:off x="4991589" y="1752489"/>
        <a:ext cx="2044543" cy="1215000"/>
      </dsp:txXfrm>
    </dsp:sp>
    <dsp:sp modelId="{1220AA9E-3224-4348-AFA6-73F56AA1238D}">
      <dsp:nvSpPr>
        <dsp:cNvPr id="0" name=""/>
        <dsp:cNvSpPr/>
      </dsp:nvSpPr>
      <dsp:spPr>
        <a:xfrm>
          <a:off x="7956176" y="455193"/>
          <a:ext cx="920044" cy="92004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9A0F3D-8435-4B59-BD7E-5FE33A569B04}">
      <dsp:nvSpPr>
        <dsp:cNvPr id="0" name=""/>
        <dsp:cNvSpPr/>
      </dsp:nvSpPr>
      <dsp:spPr>
        <a:xfrm>
          <a:off x="7393927" y="1752489"/>
          <a:ext cx="2044543" cy="121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MYSQL</a:t>
          </a:r>
          <a:endParaRPr lang="en-US" sz="1100" kern="1200"/>
        </a:p>
      </dsp:txBody>
      <dsp:txXfrm>
        <a:off x="7393927" y="1752489"/>
        <a:ext cx="2044543" cy="121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108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337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2627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2998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0092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0907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86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045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858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0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188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986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621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97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876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184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4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226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560644"/>
            <a:ext cx="8825658" cy="2677648"/>
          </a:xfrm>
        </p:spPr>
        <p:txBody>
          <a:bodyPr/>
          <a:lstStyle/>
          <a:p>
            <a:r>
              <a:rPr lang="en-US" dirty="0">
                <a:latin typeface="Broadway" panose="04040905080B02020502" pitchFamily="82" charset="0"/>
              </a:rPr>
              <a:t>PIZZA ORDERING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282289"/>
            <a:ext cx="8825658" cy="1982709"/>
          </a:xfrm>
        </p:spPr>
        <p:txBody>
          <a:bodyPr>
            <a:noAutofit/>
          </a:bodyPr>
          <a:lstStyle/>
          <a:p>
            <a:pPr algn="r"/>
            <a:endParaRPr lang="en-US" sz="1200" dirty="0"/>
          </a:p>
          <a:p>
            <a:pPr algn="r"/>
            <a:r>
              <a:rPr lang="en-US" cap="none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Tejaswi</a:t>
            </a:r>
            <a:r>
              <a:rPr lang="en-US" cap="none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US" cap="none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Ayyadapu</a:t>
            </a:r>
            <a:endParaRPr lang="en-US" cap="none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algn="r"/>
            <a:r>
              <a:rPr lang="en-US" cap="none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Anusha Jasti</a:t>
            </a:r>
          </a:p>
          <a:p>
            <a:pPr algn="r"/>
            <a:r>
              <a:rPr lang="en-US" cap="none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Sumanth</a:t>
            </a:r>
            <a:r>
              <a:rPr lang="en-US" cap="none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US" cap="none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Sanakkayala</a:t>
            </a:r>
            <a:endParaRPr lang="en-US" cap="none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algn="r"/>
            <a:r>
              <a:rPr lang="en-US" cap="none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Nikhil </a:t>
            </a:r>
            <a:r>
              <a:rPr lang="en-US" cap="none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Sanka</a:t>
            </a:r>
            <a:endParaRPr lang="en-US" cap="none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474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F1CC1-66AB-4889-A652-21575B621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Products frame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7C9F0E-9915-4DC6-811A-63EF22C16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3222" y="2603500"/>
            <a:ext cx="5989869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08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3CBCD-9521-4CC1-B4F2-0A31E0DF7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E09E6D-ABF0-4084-876D-0513CD075E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8425" y="2603499"/>
            <a:ext cx="7392202" cy="380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17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C0043-4F83-490C-9A89-7C0DC302B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A58450-6381-40C6-AA64-B8FA2737BE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1659" y="2603500"/>
            <a:ext cx="8094846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69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BDCAB-0A27-4C68-8AFE-4348B1C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login-pizza products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E55E21-F773-4B6B-BD53-E1A37702D8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3963" y="2603500"/>
            <a:ext cx="6028386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12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C047F-D22B-44EC-9364-895D7E617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PIZZA selection frame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DB0AEC-CEC5-443E-9773-E1E76DD30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5544" y="2603500"/>
            <a:ext cx="7613583" cy="387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534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795FA-113A-439B-86BE-CADFFF351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Payment mode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33F11E-037D-489A-B89E-B4F5DE218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0417" y="2603500"/>
            <a:ext cx="8660064" cy="385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516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F9A3B-54D0-46C7-ADDA-95F043D0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BAA4E-BF23-48C7-A17A-213DC00BB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DOMAIN CONSTRAINTS : </a:t>
            </a:r>
          </a:p>
          <a:p>
            <a:r>
              <a:rPr lang="en-US" dirty="0"/>
              <a:t>1. After the order is confirmed, it cannot be cancelled or the items in the orders cannot be edited. </a:t>
            </a:r>
          </a:p>
          <a:p>
            <a:r>
              <a:rPr lang="en-US" dirty="0"/>
              <a:t>2. The payment can be done either by cash or the customer can do it online through </a:t>
            </a:r>
            <a:r>
              <a:rPr lang="en-US" dirty="0" err="1"/>
              <a:t>paypal</a:t>
            </a:r>
            <a:r>
              <a:rPr lang="en-US" dirty="0"/>
              <a:t>. </a:t>
            </a:r>
          </a:p>
          <a:p>
            <a:r>
              <a:rPr lang="en-US" dirty="0"/>
              <a:t>3. There must be a valid time difference between the time of order placement and the pick-up time. </a:t>
            </a:r>
          </a:p>
        </p:txBody>
      </p:sp>
    </p:spTree>
    <p:extLst>
      <p:ext uri="{BB962C8B-B14F-4D97-AF65-F5344CB8AC3E}">
        <p14:creationId xmlns:p14="http://schemas.microsoft.com/office/powerpoint/2010/main" val="1168529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08D97-DF53-4575-8AAC-81147F9B5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2B5DE-3B49-43B9-9A07-D05CBB36A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 1. The customer should have a PayPal account to make an online payment for the order. </a:t>
            </a:r>
          </a:p>
          <a:p>
            <a:r>
              <a:rPr lang="en-US" dirty="0"/>
              <a:t>2. Constraint check for 10 digit character use for postal code in the phone number. </a:t>
            </a:r>
          </a:p>
          <a:p>
            <a:r>
              <a:rPr lang="en-US" dirty="0"/>
              <a:t>3. Neither the first name, nor the last name of the customer in the personal details section can be null. </a:t>
            </a:r>
          </a:p>
          <a:p>
            <a:r>
              <a:rPr lang="en-US" dirty="0"/>
              <a:t>4. Transaction id must be unique. </a:t>
            </a:r>
          </a:p>
          <a:p>
            <a:r>
              <a:rPr lang="en-US" dirty="0"/>
              <a:t>5. E-mail Constraints – </a:t>
            </a:r>
          </a:p>
          <a:p>
            <a:r>
              <a:rPr lang="en-US" dirty="0"/>
              <a:t>a) E-mail must have at least one character before the @ ; </a:t>
            </a:r>
          </a:p>
          <a:p>
            <a:r>
              <a:rPr lang="en-US" dirty="0"/>
              <a:t>b) E-mail must have at least two characters between @ and . ;</a:t>
            </a:r>
          </a:p>
          <a:p>
            <a:r>
              <a:rPr lang="en-US" dirty="0"/>
              <a:t> c) E-mail must have at least two characters between ‘.’ and the end. </a:t>
            </a:r>
          </a:p>
        </p:txBody>
      </p:sp>
    </p:spTree>
    <p:extLst>
      <p:ext uri="{BB962C8B-B14F-4D97-AF65-F5344CB8AC3E}">
        <p14:creationId xmlns:p14="http://schemas.microsoft.com/office/powerpoint/2010/main" val="1570578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3F89B-0D2E-46EE-8F38-E29107A6E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Database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8FFBF-875A-4E25-83FF-C889A1651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6397313" cy="3416300"/>
          </a:xfrm>
        </p:spPr>
        <p:txBody>
          <a:bodyPr anchor="ctr">
            <a:normAutofit/>
          </a:bodyPr>
          <a:lstStyle/>
          <a:p>
            <a:r>
              <a:rPr lang="en-US" dirty="0"/>
              <a:t>We are using the Maria DB to store the details.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885FED-29D6-4830-A37E-9165288C6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0244" y="2775951"/>
            <a:ext cx="1980701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9525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7">
            <a:extLst>
              <a:ext uri="{FF2B5EF4-FFF2-40B4-BE49-F238E27FC236}">
                <a16:creationId xmlns:a16="http://schemas.microsoft.com/office/drawing/2014/main" id="{7084313B-C03D-4981-9786-879159A60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9190B9-52DD-45DC-BE21-AACE88FEC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1EE260A-12FB-4D71-A318-71BED7FF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52EC39A-8D44-4CEF-820F-A442CFA42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D010773-529F-4A3D-A0AB-E7CE12DC6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7582733-2D5B-4103-A63C-0D0D81780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D073C2A-0E86-458E-88D4-27124FDAD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01A64F04-7AF7-48B9-A1B0-956BBCEEF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89ABE99-7694-4211-A627-459BE5422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254B4214-6F53-497C-8322-9CE8158AA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1" name="Rectangle 18">
            <a:extLst>
              <a:ext uri="{FF2B5EF4-FFF2-40B4-BE49-F238E27FC236}">
                <a16:creationId xmlns:a16="http://schemas.microsoft.com/office/drawing/2014/main" id="{20E145FF-1D18-4246-A2BA-9F6B4D533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2" name="Rectangle 20">
            <a:extLst>
              <a:ext uri="{FF2B5EF4-FFF2-40B4-BE49-F238E27FC236}">
                <a16:creationId xmlns:a16="http://schemas.microsoft.com/office/drawing/2014/main" id="{324E43EB-867C-4B35-9A5C-E435157C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2">
            <a:extLst>
              <a:ext uri="{FF2B5EF4-FFF2-40B4-BE49-F238E27FC236}">
                <a16:creationId xmlns:a16="http://schemas.microsoft.com/office/drawing/2014/main" id="{A7C0F5DA-B59F-4F13-8BB8-FFD8F2C57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9CEA1DEC-CC9E-4776-9E08-048A15BFA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34" name="Freeform: Shape 26">
            <a:extLst>
              <a:ext uri="{FF2B5EF4-FFF2-40B4-BE49-F238E27FC236}">
                <a16:creationId xmlns:a16="http://schemas.microsoft.com/office/drawing/2014/main" id="{9CE399CF-F4B8-4832-A8CB-B93F6B1E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1F23E73A-FDC8-462C-83C1-3AA89614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4087" y="1130603"/>
            <a:ext cx="3342442" cy="4596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>
                <a:solidFill>
                  <a:srgbClr val="EBEBEB"/>
                </a:solidFill>
              </a:rPr>
              <a:t>DRAWBACKS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90077" y="437513"/>
            <a:ext cx="5502614" cy="59543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Wingdings 3" charset="2"/>
              <a:buChar char=""/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The customer cannot get to know the status of the order.</a:t>
            </a:r>
          </a:p>
          <a:p>
            <a:pPr marL="285750" indent="-285750">
              <a:buFont typeface="Wingdings 3" charset="2"/>
              <a:buChar char=""/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The payment is not verified.	</a:t>
            </a:r>
          </a:p>
          <a:p>
            <a:pPr marL="285750" indent="-285750">
              <a:buFont typeface="Wingdings 3" charset="2"/>
              <a:buChar char=""/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User cannot create a customized pizza.</a:t>
            </a:r>
          </a:p>
          <a:p>
            <a:pPr marL="285750" indent="-285750">
              <a:buFont typeface="Wingdings 3" charset="2"/>
              <a:buChar char=""/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User can only place order within the city limits and outskirts, but not in any other city.</a:t>
            </a:r>
          </a:p>
        </p:txBody>
      </p:sp>
    </p:spTree>
    <p:extLst>
      <p:ext uri="{BB962C8B-B14F-4D97-AF65-F5344CB8AC3E}">
        <p14:creationId xmlns:p14="http://schemas.microsoft.com/office/powerpoint/2010/main" val="1824754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A74EA-8E8E-4727-A1B8-EB8CC038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EE660-1926-4D07-AC22-65971220B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main motive of our project is to test to which extent the ACID properties hold for a particular system.</a:t>
            </a:r>
          </a:p>
          <a:p>
            <a:r>
              <a:rPr lang="en-US" dirty="0"/>
              <a:t>The bank would be a perfect example, which we are already working on in classes. So we thought a Delivery system would be better to work on.</a:t>
            </a:r>
          </a:p>
          <a:p>
            <a:r>
              <a:rPr lang="en-US" dirty="0"/>
              <a:t>We choose to go with the Pizza Delivery System in particular</a:t>
            </a:r>
          </a:p>
        </p:txBody>
      </p:sp>
    </p:spTree>
    <p:extLst>
      <p:ext uri="{BB962C8B-B14F-4D97-AF65-F5344CB8AC3E}">
        <p14:creationId xmlns:p14="http://schemas.microsoft.com/office/powerpoint/2010/main" val="2386843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7">
            <a:extLst>
              <a:ext uri="{FF2B5EF4-FFF2-40B4-BE49-F238E27FC236}">
                <a16:creationId xmlns:a16="http://schemas.microsoft.com/office/drawing/2014/main" id="{7084313B-C03D-4981-9786-879159A60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9190B9-52DD-45DC-BE21-AACE88FEC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1EE260A-12FB-4D71-A318-71BED7FF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52EC39A-8D44-4CEF-820F-A442CFA42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1">
              <a:extLst>
                <a:ext uri="{FF2B5EF4-FFF2-40B4-BE49-F238E27FC236}">
                  <a16:creationId xmlns:a16="http://schemas.microsoft.com/office/drawing/2014/main" id="{2D010773-529F-4A3D-A0AB-E7CE12DC6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7582733-2D5B-4103-A63C-0D0D81780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D073C2A-0E86-458E-88D4-27124FDAD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01A64F04-7AF7-48B9-A1B0-956BBCEEF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89ABE99-7694-4211-A627-459BE5422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254B4214-6F53-497C-8322-9CE8158AA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20E145FF-1D18-4246-A2BA-9F6B4D533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314C310-850D-4491-AA52-C75BEA68B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7D62E30-B2EC-4E48-AE6B-2E7CBE26EE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6247" y="1085549"/>
            <a:ext cx="3430947" cy="46869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600">
                <a:solidFill>
                  <a:schemeClr val="tx1"/>
                </a:solidFill>
              </a:rPr>
              <a:t>FUTURE SCOPE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A908C34A-FC82-469B-A60E-E9B95D6E19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1399" y="1085549"/>
            <a:ext cx="5579707" cy="46869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>
                <a:solidFill>
                  <a:schemeClr val="tx1"/>
                </a:solidFill>
              </a:rPr>
              <a:t>• Include the delivery details which consists of the details of the driver and the customer. </a:t>
            </a:r>
          </a:p>
          <a:p>
            <a:pPr>
              <a:buFont typeface="Wingdings 3" charset="2"/>
              <a:buChar char=""/>
            </a:pPr>
            <a:r>
              <a:rPr lang="en-US">
                <a:solidFill>
                  <a:schemeClr val="tx1"/>
                </a:solidFill>
              </a:rPr>
              <a:t>• We could provide services like real time tracking of the order from the customer side.</a:t>
            </a:r>
          </a:p>
          <a:p>
            <a:pPr>
              <a:buFont typeface="Wingdings 3" charset="2"/>
              <a:buChar char=""/>
            </a:pPr>
            <a:r>
              <a:rPr lang="en-US">
                <a:solidFill>
                  <a:schemeClr val="tx1"/>
                </a:solidFill>
              </a:rPr>
              <a:t>• We could improvise the payments by including authorized credit      and debit card payments.</a:t>
            </a:r>
          </a:p>
          <a:p>
            <a:pPr>
              <a:buFont typeface="Wingdings 3" charset="2"/>
              <a:buChar char=""/>
            </a:pPr>
            <a:r>
              <a:rPr lang="en-US">
                <a:solidFill>
                  <a:schemeClr val="tx1"/>
                </a:solidFill>
              </a:rPr>
              <a:t>• Real time notifications of the order status.</a:t>
            </a:r>
          </a:p>
          <a:p>
            <a:pPr>
              <a:buFont typeface="Wingdings 3" charset="2"/>
              <a:buChar char=""/>
            </a:pPr>
            <a:r>
              <a:rPr lang="en-US">
                <a:solidFill>
                  <a:schemeClr val="tx1"/>
                </a:solidFill>
              </a:rPr>
              <a:t>• Could develop Application in both Android and iOS.</a:t>
            </a:r>
          </a:p>
        </p:txBody>
      </p:sp>
    </p:spTree>
    <p:extLst>
      <p:ext uri="{BB962C8B-B14F-4D97-AF65-F5344CB8AC3E}">
        <p14:creationId xmlns:p14="http://schemas.microsoft.com/office/powerpoint/2010/main" val="2235156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60773" y="1113062"/>
            <a:ext cx="3382297" cy="3281957"/>
          </a:xfrm>
        </p:spPr>
        <p:txBody>
          <a:bodyPr>
            <a:normAutofit/>
          </a:bodyPr>
          <a:lstStyle/>
          <a:p>
            <a:r>
              <a:rPr lang="en-US" sz="3400">
                <a:solidFill>
                  <a:srgbClr val="EBEBEB"/>
                </a:solidFill>
              </a:rPr>
              <a:t>ARCHITECTURE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63" y="1138360"/>
            <a:ext cx="6470907" cy="45781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977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85FF9-6F61-444A-BC1B-7D24FD07A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4834467"/>
            <a:ext cx="8825658" cy="5863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/>
              <a:t>ER-DIAGRAM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65423403-6D92-45F3-8912-E45D6E45B3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8" r="-1" b="-1"/>
          <a:stretch/>
        </p:blipFill>
        <p:spPr>
          <a:xfrm>
            <a:off x="1154953" y="1143006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4974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79F8C-4866-44BB-BB5F-57AC54E977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55" y="1241266"/>
            <a:ext cx="3161016" cy="3153753"/>
          </a:xfrm>
        </p:spPr>
        <p:txBody>
          <a:bodyPr>
            <a:normAutofit/>
          </a:bodyPr>
          <a:lstStyle/>
          <a:p>
            <a:r>
              <a:rPr lang="en-US" sz="4600">
                <a:solidFill>
                  <a:srgbClr val="EBEBEB"/>
                </a:solidFill>
              </a:rPr>
              <a:t>SCHEMA DIAGRAM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7D422768-D0F7-408E-A333-772DF5D35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63" y="1745719"/>
            <a:ext cx="6443180" cy="336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910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9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DF6C675-BF58-4307-8721-5E220C111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Requirements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FA01860F-EE49-4C3D-B2B5-A76FA6E0CC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8585230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0085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10C9632-BB6F-48EE-AB65-501878BA5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EC8AAB6-953B-4D29-9967-3C44D06BB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C89ED458-2326-40DC-9C7B-1A717B655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A5EA4B-BED9-46D1-A059-2FD123663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>
                <a:solidFill>
                  <a:schemeClr val="tx1"/>
                </a:solidFill>
              </a:rPr>
              <a:t>SCREENSHOTS-HOME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139E0A-C905-4532-A057-91BE7DFECD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28" r="13890"/>
          <a:stretch/>
        </p:blipFill>
        <p:spPr>
          <a:xfrm>
            <a:off x="5194607" y="803751"/>
            <a:ext cx="6391533" cy="525049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F9D1DE6-E368-4F07-85F9-D5B767477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63B1F66-4ACE-4A01-8ADF-F175A9C35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F8448ED-9332-4A9B-8CAB-B1985E596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F83B54-8011-4C52-930A-24F181B65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Home page displays the starting page of the system</a:t>
            </a:r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ED3A2261-1C75-40FF-8CD6-18C5900C1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669060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C8A4B-A8E1-4900-BC5C-E72FF3C67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2926E2-3842-42CA-BC5E-DC87396DF6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7398" y="2603500"/>
            <a:ext cx="6141516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08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6F6BA-D292-4A00-A30C-679C03BAD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us frame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E83B07-9383-4F17-B087-605009F323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7721" y="2603500"/>
            <a:ext cx="612087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554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469</Words>
  <Application>Microsoft Office PowerPoint</Application>
  <PresentationFormat>Widescreen</PresentationFormat>
  <Paragraphs>55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Broadway</vt:lpstr>
      <vt:lpstr>Century Gothic</vt:lpstr>
      <vt:lpstr>Wingdings 3</vt:lpstr>
      <vt:lpstr>Ion Boardroom</vt:lpstr>
      <vt:lpstr>PIZZA ORDERING SYSTEM</vt:lpstr>
      <vt:lpstr>Motivation</vt:lpstr>
      <vt:lpstr>ARCHITECTURE</vt:lpstr>
      <vt:lpstr>ER-DIAGRAM</vt:lpstr>
      <vt:lpstr>SCHEMA DIAGRAM</vt:lpstr>
      <vt:lpstr>Requirements</vt:lpstr>
      <vt:lpstr>SCREENSHOTS-HOME PAGE</vt:lpstr>
      <vt:lpstr>About us page</vt:lpstr>
      <vt:lpstr>Contact us frame</vt:lpstr>
      <vt:lpstr>Products frame</vt:lpstr>
      <vt:lpstr>Login page</vt:lpstr>
      <vt:lpstr>Register page</vt:lpstr>
      <vt:lpstr>After login-pizza products page</vt:lpstr>
      <vt:lpstr>PIZZA selection frame</vt:lpstr>
      <vt:lpstr>Payment mode page</vt:lpstr>
      <vt:lpstr>Constraints</vt:lpstr>
      <vt:lpstr>Key Constraints</vt:lpstr>
      <vt:lpstr>Database details</vt:lpstr>
      <vt:lpstr>DRAWBACKS</vt:lpstr>
      <vt:lpstr>FUTURE SCOPE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PIZZA DELIVERY SYSTEM</dc:title>
  <dc:creator>tejaswi ayyadapu</dc:creator>
  <cp:lastModifiedBy>tejaswi ayyadapu</cp:lastModifiedBy>
  <cp:revision>2</cp:revision>
  <dcterms:created xsi:type="dcterms:W3CDTF">2019-12-03T15:42:16Z</dcterms:created>
  <dcterms:modified xsi:type="dcterms:W3CDTF">2019-12-10T16:43:37Z</dcterms:modified>
</cp:coreProperties>
</file>